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87" r:id="rId2"/>
    <p:sldId id="261" r:id="rId3"/>
    <p:sldId id="265" r:id="rId4"/>
    <p:sldId id="28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>بناء مواقع المكتبات</a:t>
            </a:r>
            <a:br>
              <a:rPr lang="ar-EG" dirty="0" smtClean="0"/>
            </a:br>
            <a:r>
              <a:rPr lang="ar-EG" dirty="0" smtClean="0"/>
              <a:t>المحاضرة التاسعة</a:t>
            </a:r>
            <a:br>
              <a:rPr lang="ar-EG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22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5D6223A0-6846-4546-9531-FBBE5A10E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528" y="973668"/>
            <a:ext cx="9623685" cy="70696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ثم يتم فتح قائمة التطبيقات وعند اذن نلاحظ ظهور اسم المحرر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JCE Editor</a:t>
            </a:r>
            <a:r>
              <a:rPr lang="ar-E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تنصيبه فى قائمة التطبيقات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xmlns="" id="{F04B58D2-FD14-431D-974E-C7734B0765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277853"/>
            <a:ext cx="10972800" cy="317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472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6C13DA0-1487-42D4-AAA0-A9A00A062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/>
              <a:t>من قائمة الإضافات نضغط على مدير التطبيقات المساعدة 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xmlns="" id="{A55FF72E-97EF-41BF-8670-EE16538785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251474"/>
            <a:ext cx="10972800" cy="3223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326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6B98CB8E-B121-4986-9E2A-C4716319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b="1" dirty="0"/>
              <a:t>نلاحظ اضافة </a:t>
            </a:r>
            <a:r>
              <a:rPr lang="en-US" b="1" dirty="0"/>
              <a:t>CONTENT JCE</a:t>
            </a:r>
            <a:r>
              <a:rPr lang="ar-EG" b="1" dirty="0"/>
              <a:t> للقوائم المتاحة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85DDB40-F08E-43D6-A2C7-90092B37D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167004"/>
            <a:ext cx="10972800" cy="3392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77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34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بناء مواقع المكتبات المحاضرة التاسعة </vt:lpstr>
      <vt:lpstr>ثم يتم فتح قائمة التطبيقات وعند اذن نلاحظ ظهور اسم المحررJCE Editor تنصيبه فى قائمة التطبيقات</vt:lpstr>
      <vt:lpstr>من قائمة الإضافات نضغط على مدير التطبيقات المساعدة </vt:lpstr>
      <vt:lpstr>نلاحظ اضافة CONTENT JCE للقوائم المتاحة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38</cp:revision>
  <dcterms:created xsi:type="dcterms:W3CDTF">2020-03-16T20:37:04Z</dcterms:created>
  <dcterms:modified xsi:type="dcterms:W3CDTF">2020-03-21T00:39:13Z</dcterms:modified>
</cp:coreProperties>
</file>